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4"/>
  </p:sldMasterIdLst>
  <p:notesMasterIdLst>
    <p:notesMasterId r:id="rId11"/>
  </p:notesMasterIdLst>
  <p:sldIdLst>
    <p:sldId id="256" r:id="rId5"/>
    <p:sldId id="265" r:id="rId6"/>
    <p:sldId id="295" r:id="rId7"/>
    <p:sldId id="293" r:id="rId8"/>
    <p:sldId id="294" r:id="rId9"/>
    <p:sldId id="273" r:id="rId10"/>
  </p:sldIdLst>
  <p:sldSz cx="12192000" cy="6858000"/>
  <p:notesSz cx="6858000" cy="9144000"/>
  <p:embeddedFontLst>
    <p:embeddedFont>
      <p:font typeface="Bookman Old Style" panose="020B0604020202020204" charset="0"/>
      <p:regular r:id="rId12"/>
      <p:bold r:id="rId13"/>
      <p:italic r:id="rId14"/>
      <p:boldItalic r:id="rId15"/>
    </p:embeddedFont>
    <p:embeddedFont>
      <p:font typeface="Lato" panose="020B0604020202020204" charset="0"/>
      <p:regular r:id="rId16"/>
      <p:bold r:id="rId17"/>
      <p:italic r:id="rId18"/>
      <p:boldItalic r:id="rId19"/>
    </p:embeddedFont>
    <p:embeddedFont>
      <p:font typeface="Lato Black" panose="020B0604020202020204" charset="0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763EB0C-2F03-CE59-E41A-3AB9189872AF}" name="Carlson, Kristin" initials="CK" userId="S::kristin.carlson@greenmountainpower.com::1ca80f70-72d6-4c75-93c3-d4ea2c07fdba" providerId="AD"/>
  <p188:author id="{2D29C10E-0033-83C9-1533-FBC6A477DBB1}" name="Geoff Hand" initials="GH" userId="S::ghand_dunkielsaunders.com#ext#@greenmountainpower.onmicrosoft.com::f02a522d-cebb-450d-9661-13f037372edd" providerId="AD"/>
  <p188:author id="{54E83810-CEB7-D8B3-DF7D-63D0663E9780}" name="Bingel, Rob" initials="BR" userId="S::rob.bingel@greenmountainpower.com::5d2d9c8b-d99c-4c20-990c-9acade1e27c2" providerId="AD"/>
  <p188:author id="{84320E13-4604-E9F1-60A5-AF4017BEBBC4}" name="Lepage, Mathieu" initials="LM" userId="S::mathieu.lepage@greenmountainpower.com::8fffef7c-029c-4b15-9d15-3d75d139d562" providerId="AD"/>
  <p188:author id="{C918212C-E9E8-DFD3-AE63-733110924C14}" name="Geoff Hand" initials="GH" userId="S::ghand@srhlaw.com::369e658d-f9e3-408d-84e3-31d0b932bbb5" providerId="AD"/>
  <p188:author id="{5B64E842-F23B-39A3-EC3E-43A2074B2F9D}" name="Morgan, Candace" initials="MC" userId="S::candace.morgan@greenmountainpower.com::4689f8b5-e91a-47b1-b34f-b6d5b9436d83" providerId="AD"/>
  <p188:author id="{D3FCDC52-05AF-DAB0-8AFB-0BD885C11FE3}" name="Burke, Mike" initials="BM" userId="S::mike.burke@greenmountainpower.com::0365e092-5813-4eae-a689-0e76c046cf39" providerId="AD"/>
  <p188:author id="{55E5BF8A-073A-7E24-6EC4-850AF5195D30}" name="Miller, Liz" initials="ML" userId="S::liz.miller@greenmountainpower.com::de3ccffa-4f84-40a3-ae75-6a670fb792bf" providerId="AD"/>
  <p188:author id="{3BE4289B-44A9-2C7F-E183-8A716D45DB3F}" name="Collins, Penny" initials="CP" userId="S::penny.collins@greenmountainpower.com::86eb43bb-0fb0-4938-ab58-fb98b0bc03ce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7148"/>
    <a:srgbClr val="EE7D31"/>
    <a:srgbClr val="007348"/>
    <a:srgbClr val="FFF2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76463A-4ABF-0947-96BA-DEC9DAAD6750}" v="361" dt="2026-03-04T20:33:56.285"/>
    <p1510:client id="{0ABA824C-8BDA-4180-961F-D94A439D0381}" v="1" dt="2026-03-04T20:17:14.945"/>
    <p1510:client id="{32ADFAE5-4260-8BC6-0082-0A512BA5DF45}" v="20" dt="2026-03-04T20:02:32.823"/>
    <p1510:client id="{4AC6CB88-00D4-88E2-D648-E6C4B030FBA1}" v="63" dt="2026-03-05T14:39:51.601"/>
    <p1510:client id="{4CD62A72-8C2C-E02B-7DAF-21FF6071E3E2}" v="91" dt="2026-03-05T20:19:15.930"/>
    <p1510:client id="{4E146B87-4092-FDC7-FA40-2E64A2AB39AF}" v="741" dt="2026-03-03T22:14:41.897"/>
    <p1510:client id="{5A83F552-E95E-4733-05F1-B51F10B44358}" v="1" dt="2026-03-04T15:00:18.371"/>
    <p1510:client id="{F3C572D1-4A8C-F4B4-A51F-605FC51C89A5}" v="32" dt="2026-03-05T19:53:50.38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85BE263C-DBD7-4A20-BB59-AAB30ACAA65A}" styleName="Medium Style 3 - 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8FB837D-C827-4EFA-A057-4D05807E0F7C}" styleName="Themed Style 1 - Accent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10.fntdata"/><Relationship Id="rId7" Type="http://schemas.openxmlformats.org/officeDocument/2006/relationships/slide" Target="slides/slide3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font" Target="fonts/font4.fntdata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font" Target="fonts/font8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arlson, Kristin" userId="S::kristin.carlson@greenmountainpower.com::1ca80f70-72d6-4c75-93c3-d4ea2c07fdba" providerId="AD" clId="Web-{32ADFAE5-4260-8BC6-0082-0A512BA5DF45}"/>
    <pc:docChg chg="modSld">
      <pc:chgData name="Carlson, Kristin" userId="S::kristin.carlson@greenmountainpower.com::1ca80f70-72d6-4c75-93c3-d4ea2c07fdba" providerId="AD" clId="Web-{32ADFAE5-4260-8BC6-0082-0A512BA5DF45}" dt="2026-03-04T20:02:32.823" v="18" actId="20577"/>
      <pc:docMkLst>
        <pc:docMk/>
      </pc:docMkLst>
      <pc:sldChg chg="addSp delSp modSp">
        <pc:chgData name="Carlson, Kristin" userId="S::kristin.carlson@greenmountainpower.com::1ca80f70-72d6-4c75-93c3-d4ea2c07fdba" providerId="AD" clId="Web-{32ADFAE5-4260-8BC6-0082-0A512BA5DF45}" dt="2026-03-04T19:55:22.753" v="9" actId="1076"/>
        <pc:sldMkLst>
          <pc:docMk/>
          <pc:sldMk cId="1070038597" sldId="266"/>
        </pc:sldMkLst>
        <pc:picChg chg="add mod">
          <ac:chgData name="Carlson, Kristin" userId="S::kristin.carlson@greenmountainpower.com::1ca80f70-72d6-4c75-93c3-d4ea2c07fdba" providerId="AD" clId="Web-{32ADFAE5-4260-8BC6-0082-0A512BA5DF45}" dt="2026-03-04T19:55:02.378" v="5" actId="14100"/>
          <ac:picMkLst>
            <pc:docMk/>
            <pc:sldMk cId="1070038597" sldId="266"/>
            <ac:picMk id="2" creationId="{113E1438-D182-40E7-C6AF-43B09B76DDD2}"/>
          </ac:picMkLst>
        </pc:picChg>
        <pc:picChg chg="add mod">
          <ac:chgData name="Carlson, Kristin" userId="S::kristin.carlson@greenmountainpower.com::1ca80f70-72d6-4c75-93c3-d4ea2c07fdba" providerId="AD" clId="Web-{32ADFAE5-4260-8BC6-0082-0A512BA5DF45}" dt="2026-03-04T19:55:22.753" v="9" actId="1076"/>
          <ac:picMkLst>
            <pc:docMk/>
            <pc:sldMk cId="1070038597" sldId="266"/>
            <ac:picMk id="5" creationId="{A7A56AC2-73F8-AC5C-B60A-BBCE1995CEF4}"/>
          </ac:picMkLst>
        </pc:picChg>
        <pc:picChg chg="del">
          <ac:chgData name="Carlson, Kristin" userId="S::kristin.carlson@greenmountainpower.com::1ca80f70-72d6-4c75-93c3-d4ea2c07fdba" providerId="AD" clId="Web-{32ADFAE5-4260-8BC6-0082-0A512BA5DF45}" dt="2026-03-04T19:54:34.753" v="0"/>
          <ac:picMkLst>
            <pc:docMk/>
            <pc:sldMk cId="1070038597" sldId="266"/>
            <ac:picMk id="13" creationId="{0B3243B2-9927-E40B-6CDC-72F5508DDD93}"/>
          </ac:picMkLst>
        </pc:picChg>
        <pc:picChg chg="del">
          <ac:chgData name="Carlson, Kristin" userId="S::kristin.carlson@greenmountainpower.com::1ca80f70-72d6-4c75-93c3-d4ea2c07fdba" providerId="AD" clId="Web-{32ADFAE5-4260-8BC6-0082-0A512BA5DF45}" dt="2026-03-04T19:55:09.409" v="6"/>
          <ac:picMkLst>
            <pc:docMk/>
            <pc:sldMk cId="1070038597" sldId="266"/>
            <ac:picMk id="15" creationId="{FC61B016-8DBC-33FE-44D6-106E2C0C26A8}"/>
          </ac:picMkLst>
        </pc:picChg>
      </pc:sldChg>
      <pc:sldChg chg="modSp">
        <pc:chgData name="Carlson, Kristin" userId="S::kristin.carlson@greenmountainpower.com::1ca80f70-72d6-4c75-93c3-d4ea2c07fdba" providerId="AD" clId="Web-{32ADFAE5-4260-8BC6-0082-0A512BA5DF45}" dt="2026-03-04T20:02:32.823" v="18" actId="20577"/>
        <pc:sldMkLst>
          <pc:docMk/>
          <pc:sldMk cId="1132191255" sldId="295"/>
        </pc:sldMkLst>
        <pc:spChg chg="mod">
          <ac:chgData name="Carlson, Kristin" userId="S::kristin.carlson@greenmountainpower.com::1ca80f70-72d6-4c75-93c3-d4ea2c07fdba" providerId="AD" clId="Web-{32ADFAE5-4260-8BC6-0082-0A512BA5DF45}" dt="2026-03-04T20:02:32.823" v="18" actId="20577"/>
          <ac:spMkLst>
            <pc:docMk/>
            <pc:sldMk cId="1132191255" sldId="295"/>
            <ac:spMk id="4" creationId="{82CC841B-437F-0153-D7E0-93E1C4D0BDFE}"/>
          </ac:spMkLst>
        </pc:spChg>
      </pc:sldChg>
    </pc:docChg>
  </pc:docChgLst>
  <pc:docChgLst>
    <pc:chgData name="Morgan, Candace" userId="S::candace.morgan@greenmountainpower.com::4689f8b5-e91a-47b1-b34f-b6d5b9436d83" providerId="AD" clId="Web-{F3C572D1-4A8C-F4B4-A51F-605FC51C89A5}"/>
    <pc:docChg chg="modSld">
      <pc:chgData name="Morgan, Candace" userId="S::candace.morgan@greenmountainpower.com::4689f8b5-e91a-47b1-b34f-b6d5b9436d83" providerId="AD" clId="Web-{F3C572D1-4A8C-F4B4-A51F-605FC51C89A5}" dt="2026-03-05T20:48:20.005" v="32"/>
      <pc:docMkLst>
        <pc:docMk/>
      </pc:docMkLst>
      <pc:sldChg chg="modSp modNotes">
        <pc:chgData name="Morgan, Candace" userId="S::candace.morgan@greenmountainpower.com::4689f8b5-e91a-47b1-b34f-b6d5b9436d83" providerId="AD" clId="Web-{F3C572D1-4A8C-F4B4-A51F-605FC51C89A5}" dt="2026-03-05T20:48:17.615" v="31"/>
        <pc:sldMkLst>
          <pc:docMk/>
          <pc:sldMk cId="197455545" sldId="265"/>
        </pc:sldMkLst>
        <pc:spChg chg="mod">
          <ac:chgData name="Morgan, Candace" userId="S::candace.morgan@greenmountainpower.com::4689f8b5-e91a-47b1-b34f-b6d5b9436d83" providerId="AD" clId="Web-{F3C572D1-4A8C-F4B4-A51F-605FC51C89A5}" dt="2026-03-05T19:53:50.381" v="30" actId="20577"/>
          <ac:spMkLst>
            <pc:docMk/>
            <pc:sldMk cId="197455545" sldId="265"/>
            <ac:spMk id="4" creationId="{7AD2CF82-4B91-0B3D-7B4F-F0632C7EC952}"/>
          </ac:spMkLst>
        </pc:spChg>
      </pc:sldChg>
      <pc:sldChg chg="modNotes">
        <pc:chgData name="Morgan, Candace" userId="S::candace.morgan@greenmountainpower.com::4689f8b5-e91a-47b1-b34f-b6d5b9436d83" providerId="AD" clId="Web-{F3C572D1-4A8C-F4B4-A51F-605FC51C89A5}" dt="2026-03-05T20:48:20.005" v="32"/>
        <pc:sldMkLst>
          <pc:docMk/>
          <pc:sldMk cId="1132191255" sldId="295"/>
        </pc:sldMkLst>
      </pc:sldChg>
    </pc:docChg>
  </pc:docChgLst>
  <pc:docChgLst>
    <pc:chgData name="Morgan, Candace" userId="S::candace.morgan@greenmountainpower.com::4689f8b5-e91a-47b1-b34f-b6d5b9436d83" providerId="AD" clId="Web-{98FCA6BE-F581-1365-9468-492A6547DF12}"/>
    <pc:docChg chg="modSld">
      <pc:chgData name="Morgan, Candace" userId="S::candace.morgan@greenmountainpower.com::4689f8b5-e91a-47b1-b34f-b6d5b9436d83" providerId="AD" clId="Web-{98FCA6BE-F581-1365-9468-492A6547DF12}" dt="2026-02-26T16:53:46.775" v="21" actId="20577"/>
      <pc:docMkLst>
        <pc:docMk/>
      </pc:docMkLst>
      <pc:sldChg chg="modSp">
        <pc:chgData name="Morgan, Candace" userId="S::candace.morgan@greenmountainpower.com::4689f8b5-e91a-47b1-b34f-b6d5b9436d83" providerId="AD" clId="Web-{98FCA6BE-F581-1365-9468-492A6547DF12}" dt="2026-02-26T16:50:23.846" v="0" actId="1076"/>
        <pc:sldMkLst>
          <pc:docMk/>
          <pc:sldMk cId="0" sldId="256"/>
        </pc:sldMkLst>
        <pc:cxnChg chg="mod">
          <ac:chgData name="Morgan, Candace" userId="S::candace.morgan@greenmountainpower.com::4689f8b5-e91a-47b1-b34f-b6d5b9436d83" providerId="AD" clId="Web-{98FCA6BE-F581-1365-9468-492A6547DF12}" dt="2026-02-26T16:50:23.846" v="0" actId="1076"/>
          <ac:cxnSpMkLst>
            <pc:docMk/>
            <pc:sldMk cId="0" sldId="256"/>
            <ac:cxnSpMk id="91" creationId="{00000000-0000-0000-0000-000000000000}"/>
          </ac:cxnSpMkLst>
        </pc:cxnChg>
      </pc:sldChg>
    </pc:docChg>
  </pc:docChgLst>
  <pc:docChgLst>
    <pc:chgData name="Carlson, Kristin" userId="S::kristin.carlson@greenmountainpower.com::1ca80f70-72d6-4c75-93c3-d4ea2c07fdba" providerId="AD" clId="Web-{4E146B87-4092-FDC7-FA40-2E64A2AB39AF}"/>
    <pc:docChg chg="addSld delSld modSld">
      <pc:chgData name="Carlson, Kristin" userId="S::kristin.carlson@greenmountainpower.com::1ca80f70-72d6-4c75-93c3-d4ea2c07fdba" providerId="AD" clId="Web-{4E146B87-4092-FDC7-FA40-2E64A2AB39AF}" dt="2026-03-03T22:14:41.881" v="521" actId="20577"/>
      <pc:docMkLst>
        <pc:docMk/>
      </pc:docMkLst>
      <pc:sldChg chg="modSp">
        <pc:chgData name="Carlson, Kristin" userId="S::kristin.carlson@greenmountainpower.com::1ca80f70-72d6-4c75-93c3-d4ea2c07fdba" providerId="AD" clId="Web-{4E146B87-4092-FDC7-FA40-2E64A2AB39AF}" dt="2026-03-03T22:14:41.881" v="521" actId="20577"/>
        <pc:sldMkLst>
          <pc:docMk/>
          <pc:sldMk cId="803678553" sldId="293"/>
        </pc:sldMkLst>
        <pc:spChg chg="mod">
          <ac:chgData name="Carlson, Kristin" userId="S::kristin.carlson@greenmountainpower.com::1ca80f70-72d6-4c75-93c3-d4ea2c07fdba" providerId="AD" clId="Web-{4E146B87-4092-FDC7-FA40-2E64A2AB39AF}" dt="2026-03-03T22:14:41.881" v="521" actId="20577"/>
          <ac:spMkLst>
            <pc:docMk/>
            <pc:sldMk cId="803678553" sldId="293"/>
            <ac:spMk id="8" creationId="{B0AD1729-52D7-EE84-A90C-27AA139742D8}"/>
          </ac:spMkLst>
        </pc:spChg>
      </pc:sldChg>
      <pc:sldChg chg="modSp add replId">
        <pc:chgData name="Carlson, Kristin" userId="S::kristin.carlson@greenmountainpower.com::1ca80f70-72d6-4c75-93c3-d4ea2c07fdba" providerId="AD" clId="Web-{4E146B87-4092-FDC7-FA40-2E64A2AB39AF}" dt="2026-03-03T22:10:43.543" v="265" actId="20577"/>
        <pc:sldMkLst>
          <pc:docMk/>
          <pc:sldMk cId="1132191255" sldId="295"/>
        </pc:sldMkLst>
        <pc:spChg chg="mod">
          <ac:chgData name="Carlson, Kristin" userId="S::kristin.carlson@greenmountainpower.com::1ca80f70-72d6-4c75-93c3-d4ea2c07fdba" providerId="AD" clId="Web-{4E146B87-4092-FDC7-FA40-2E64A2AB39AF}" dt="2026-03-03T22:10:43.543" v="265" actId="20577"/>
          <ac:spMkLst>
            <pc:docMk/>
            <pc:sldMk cId="1132191255" sldId="295"/>
            <ac:spMk id="4" creationId="{82CC841B-437F-0153-D7E0-93E1C4D0BDFE}"/>
          </ac:spMkLst>
        </pc:spChg>
      </pc:sldChg>
    </pc:docChg>
  </pc:docChgLst>
  <pc:docChgLst>
    <pc:chgData name="Morgan, Candace" userId="4689f8b5-e91a-47b1-b34f-b6d5b9436d83" providerId="ADAL" clId="{675906BD-78CA-528E-B2EC-ABB2122C369F}"/>
    <pc:docChg chg="undo redo custSel addSld modSld sldOrd">
      <pc:chgData name="Morgan, Candace" userId="4689f8b5-e91a-47b1-b34f-b6d5b9436d83" providerId="ADAL" clId="{675906BD-78CA-528E-B2EC-ABB2122C369F}" dt="2026-02-25T21:04:02.842" v="2870" actId="20577"/>
      <pc:docMkLst>
        <pc:docMk/>
      </pc:docMkLst>
      <pc:sldChg chg="modSp mod">
        <pc:chgData name="Morgan, Candace" userId="4689f8b5-e91a-47b1-b34f-b6d5b9436d83" providerId="ADAL" clId="{675906BD-78CA-528E-B2EC-ABB2122C369F}" dt="2026-02-25T20:14:22.426" v="54" actId="20577"/>
        <pc:sldMkLst>
          <pc:docMk/>
          <pc:sldMk cId="0" sldId="256"/>
        </pc:sldMkLst>
        <pc:spChg chg="mod">
          <ac:chgData name="Morgan, Candace" userId="4689f8b5-e91a-47b1-b34f-b6d5b9436d83" providerId="ADAL" clId="{675906BD-78CA-528E-B2EC-ABB2122C369F}" dt="2026-02-25T20:14:22.426" v="54" actId="20577"/>
          <ac:spMkLst>
            <pc:docMk/>
            <pc:sldMk cId="0" sldId="256"/>
            <ac:spMk id="90" creationId="{00000000-0000-0000-0000-000000000000}"/>
          </ac:spMkLst>
        </pc:spChg>
      </pc:sldChg>
      <pc:sldChg chg="modSp mod ord">
        <pc:chgData name="Morgan, Candace" userId="4689f8b5-e91a-47b1-b34f-b6d5b9436d83" providerId="ADAL" clId="{675906BD-78CA-528E-B2EC-ABB2122C369F}" dt="2026-02-25T21:04:02.842" v="2870" actId="20577"/>
        <pc:sldMkLst>
          <pc:docMk/>
          <pc:sldMk cId="197455545" sldId="265"/>
        </pc:sldMkLst>
        <pc:spChg chg="mod">
          <ac:chgData name="Morgan, Candace" userId="4689f8b5-e91a-47b1-b34f-b6d5b9436d83" providerId="ADAL" clId="{675906BD-78CA-528E-B2EC-ABB2122C369F}" dt="2026-02-25T21:04:02.842" v="2870" actId="20577"/>
          <ac:spMkLst>
            <pc:docMk/>
            <pc:sldMk cId="197455545" sldId="265"/>
            <ac:spMk id="4" creationId="{7AD2CF82-4B91-0B3D-7B4F-F0632C7EC952}"/>
          </ac:spMkLst>
        </pc:spChg>
      </pc:sldChg>
      <pc:sldChg chg="addSp delSp modSp mod">
        <pc:chgData name="Morgan, Candace" userId="4689f8b5-e91a-47b1-b34f-b6d5b9436d83" providerId="ADAL" clId="{675906BD-78CA-528E-B2EC-ABB2122C369F}" dt="2026-02-25T20:43:20.478" v="2108" actId="20577"/>
        <pc:sldMkLst>
          <pc:docMk/>
          <pc:sldMk cId="803678553" sldId="293"/>
        </pc:sldMkLst>
        <pc:spChg chg="add mod">
          <ac:chgData name="Morgan, Candace" userId="4689f8b5-e91a-47b1-b34f-b6d5b9436d83" providerId="ADAL" clId="{675906BD-78CA-528E-B2EC-ABB2122C369F}" dt="2026-02-25T20:42:23.082" v="2056"/>
          <ac:spMkLst>
            <pc:docMk/>
            <pc:sldMk cId="803678553" sldId="293"/>
            <ac:spMk id="4" creationId="{46E83097-F0D2-4887-08A5-8A3ADEE247AF}"/>
          </ac:spMkLst>
        </pc:spChg>
        <pc:spChg chg="mod">
          <ac:chgData name="Morgan, Candace" userId="4689f8b5-e91a-47b1-b34f-b6d5b9436d83" providerId="ADAL" clId="{675906BD-78CA-528E-B2EC-ABB2122C369F}" dt="2026-02-25T20:43:20.478" v="2108" actId="20577"/>
          <ac:spMkLst>
            <pc:docMk/>
            <pc:sldMk cId="803678553" sldId="293"/>
            <ac:spMk id="8" creationId="{B0AD1729-52D7-EE84-A90C-27AA139742D8}"/>
          </ac:spMkLst>
        </pc:spChg>
        <pc:spChg chg="add mod">
          <ac:chgData name="Morgan, Candace" userId="4689f8b5-e91a-47b1-b34f-b6d5b9436d83" providerId="ADAL" clId="{675906BD-78CA-528E-B2EC-ABB2122C369F}" dt="2026-02-25T20:42:46.763" v="2082" actId="1076"/>
          <ac:spMkLst>
            <pc:docMk/>
            <pc:sldMk cId="803678553" sldId="293"/>
            <ac:spMk id="9" creationId="{58697207-22CB-90DD-4EC6-39F3A06B7D44}"/>
          </ac:spMkLst>
        </pc:spChg>
        <pc:picChg chg="add mod">
          <ac:chgData name="Morgan, Candace" userId="4689f8b5-e91a-47b1-b34f-b6d5b9436d83" providerId="ADAL" clId="{675906BD-78CA-528E-B2EC-ABB2122C369F}" dt="2026-02-25T20:42:23.082" v="2056"/>
          <ac:picMkLst>
            <pc:docMk/>
            <pc:sldMk cId="803678553" sldId="293"/>
            <ac:picMk id="5" creationId="{5A49ADC0-2281-CAF7-BCE4-10C0F2D30041}"/>
          </ac:picMkLst>
        </pc:picChg>
        <pc:picChg chg="add mod">
          <ac:chgData name="Morgan, Candace" userId="4689f8b5-e91a-47b1-b34f-b6d5b9436d83" providerId="ADAL" clId="{675906BD-78CA-528E-B2EC-ABB2122C369F}" dt="2026-02-25T20:42:23.082" v="2056"/>
          <ac:picMkLst>
            <pc:docMk/>
            <pc:sldMk cId="803678553" sldId="293"/>
            <ac:picMk id="7" creationId="{8521BE4F-99AB-24D2-6AEF-F95208E74150}"/>
          </ac:picMkLst>
        </pc:picChg>
      </pc:sldChg>
      <pc:sldChg chg="addSp delSp modSp add mod">
        <pc:chgData name="Morgan, Candace" userId="4689f8b5-e91a-47b1-b34f-b6d5b9436d83" providerId="ADAL" clId="{675906BD-78CA-528E-B2EC-ABB2122C369F}" dt="2026-02-25T20:55:42.358" v="2545" actId="20577"/>
        <pc:sldMkLst>
          <pc:docMk/>
          <pc:sldMk cId="698353591" sldId="294"/>
        </pc:sldMkLst>
        <pc:spChg chg="mod">
          <ac:chgData name="Morgan, Candace" userId="4689f8b5-e91a-47b1-b34f-b6d5b9436d83" providerId="ADAL" clId="{675906BD-78CA-528E-B2EC-ABB2122C369F}" dt="2026-02-25T20:55:42.358" v="2545" actId="20577"/>
          <ac:spMkLst>
            <pc:docMk/>
            <pc:sldMk cId="698353591" sldId="294"/>
            <ac:spMk id="8" creationId="{3185ADBF-9DE4-AAA4-405D-D367A948B037}"/>
          </ac:spMkLst>
        </pc:spChg>
        <pc:spChg chg="mod">
          <ac:chgData name="Morgan, Candace" userId="4689f8b5-e91a-47b1-b34f-b6d5b9436d83" providerId="ADAL" clId="{675906BD-78CA-528E-B2EC-ABB2122C369F}" dt="2026-02-25T20:49:35.916" v="2530" actId="20577"/>
          <ac:spMkLst>
            <pc:docMk/>
            <pc:sldMk cId="698353591" sldId="294"/>
            <ac:spMk id="99" creationId="{50E743E2-0308-BF67-94B6-DA72C3157568}"/>
          </ac:spMkLst>
        </pc:spChg>
        <pc:picChg chg="add mod">
          <ac:chgData name="Morgan, Candace" userId="4689f8b5-e91a-47b1-b34f-b6d5b9436d83" providerId="ADAL" clId="{675906BD-78CA-528E-B2EC-ABB2122C369F}" dt="2026-02-25T20:55:39.217" v="2544" actId="1076"/>
          <ac:picMkLst>
            <pc:docMk/>
            <pc:sldMk cId="698353591" sldId="294"/>
            <ac:picMk id="9" creationId="{763F0F2E-0A8F-74C0-E501-5DC7AA2F1F1F}"/>
          </ac:picMkLst>
        </pc:picChg>
      </pc:sldChg>
    </pc:docChg>
  </pc:docChgLst>
  <pc:docChgLst>
    <pc:chgData name="Geoff Hand" userId="S::ghand_dunkielsaunders.com#ext#@greenmountainpower.onmicrosoft.com::f02a522d-cebb-450d-9661-13f037372edd" providerId="AD" clId="Web-{AB8A4CF7-DBF5-6BBF-0808-756DBC51F351}"/>
    <pc:docChg chg="modSld">
      <pc:chgData name="Geoff Hand" userId="S::ghand_dunkielsaunders.com#ext#@greenmountainpower.onmicrosoft.com::f02a522d-cebb-450d-9661-13f037372edd" providerId="AD" clId="Web-{AB8A4CF7-DBF5-6BBF-0808-756DBC51F351}" dt="2026-02-26T16:44:37.945" v="30" actId="20577"/>
      <pc:docMkLst>
        <pc:docMk/>
      </pc:docMkLst>
      <pc:sldChg chg="modSp">
        <pc:chgData name="Geoff Hand" userId="S::ghand_dunkielsaunders.com#ext#@greenmountainpower.onmicrosoft.com::f02a522d-cebb-450d-9661-13f037372edd" providerId="AD" clId="Web-{AB8A4CF7-DBF5-6BBF-0808-756DBC51F351}" dt="2026-02-26T15:59:54.384" v="4" actId="20577"/>
        <pc:sldMkLst>
          <pc:docMk/>
          <pc:sldMk cId="197455545" sldId="265"/>
        </pc:sldMkLst>
        <pc:spChg chg="mod">
          <ac:chgData name="Geoff Hand" userId="S::ghand_dunkielsaunders.com#ext#@greenmountainpower.onmicrosoft.com::f02a522d-cebb-450d-9661-13f037372edd" providerId="AD" clId="Web-{AB8A4CF7-DBF5-6BBF-0808-756DBC51F351}" dt="2026-02-26T15:59:54.384" v="4" actId="20577"/>
          <ac:spMkLst>
            <pc:docMk/>
            <pc:sldMk cId="197455545" sldId="265"/>
            <ac:spMk id="4" creationId="{7AD2CF82-4B91-0B3D-7B4F-F0632C7EC952}"/>
          </ac:spMkLst>
        </pc:spChg>
      </pc:sldChg>
      <pc:sldChg chg="modSp">
        <pc:chgData name="Geoff Hand" userId="S::ghand_dunkielsaunders.com#ext#@greenmountainpower.onmicrosoft.com::f02a522d-cebb-450d-9661-13f037372edd" providerId="AD" clId="Web-{AB8A4CF7-DBF5-6BBF-0808-756DBC51F351}" dt="2026-02-26T16:44:37.945" v="30" actId="20577"/>
        <pc:sldMkLst>
          <pc:docMk/>
          <pc:sldMk cId="698353591" sldId="294"/>
        </pc:sldMkLst>
        <pc:spChg chg="mod">
          <ac:chgData name="Geoff Hand" userId="S::ghand_dunkielsaunders.com#ext#@greenmountainpower.onmicrosoft.com::f02a522d-cebb-450d-9661-13f037372edd" providerId="AD" clId="Web-{AB8A4CF7-DBF5-6BBF-0808-756DBC51F351}" dt="2026-02-26T16:44:37.945" v="30" actId="20577"/>
          <ac:spMkLst>
            <pc:docMk/>
            <pc:sldMk cId="698353591" sldId="294"/>
            <ac:spMk id="8" creationId="{3185ADBF-9DE4-AAA4-405D-D367A948B037}"/>
          </ac:spMkLst>
        </pc:spChg>
      </pc:sldChg>
    </pc:docChg>
  </pc:docChgLst>
  <pc:docChgLst>
    <pc:chgData name="Malachi Brennan" userId="S::mbrennan_dunkielsaunders.com#ext#@greenmountainpower.onmicrosoft.com::9ccd5569-3ac4-4617-953c-c929166a518a" providerId="AD" clId="Web-{0976463A-4ABF-0947-96BA-DEC9DAAD6750}"/>
    <pc:docChg chg="addSld delSld modSld sldOrd">
      <pc:chgData name="Malachi Brennan" userId="S::mbrennan_dunkielsaunders.com#ext#@greenmountainpower.onmicrosoft.com::9ccd5569-3ac4-4617-953c-c929166a518a" providerId="AD" clId="Web-{0976463A-4ABF-0947-96BA-DEC9DAAD6750}" dt="2026-03-04T20:33:16.379" v="211" actId="1076"/>
      <pc:docMkLst>
        <pc:docMk/>
      </pc:docMkLst>
      <pc:sldChg chg="del ord">
        <pc:chgData name="Malachi Brennan" userId="S::mbrennan_dunkielsaunders.com#ext#@greenmountainpower.onmicrosoft.com::9ccd5569-3ac4-4617-953c-c929166a518a" providerId="AD" clId="Web-{0976463A-4ABF-0947-96BA-DEC9DAAD6750}" dt="2026-03-04T20:22:22.576" v="34"/>
        <pc:sldMkLst>
          <pc:docMk/>
          <pc:sldMk cId="1070038597" sldId="266"/>
        </pc:sldMkLst>
      </pc:sldChg>
      <pc:sldChg chg="ord">
        <pc:chgData name="Malachi Brennan" userId="S::mbrennan_dunkielsaunders.com#ext#@greenmountainpower.onmicrosoft.com::9ccd5569-3ac4-4617-953c-c929166a518a" providerId="AD" clId="Web-{0976463A-4ABF-0947-96BA-DEC9DAAD6750}" dt="2026-03-04T20:18:10.525" v="1"/>
        <pc:sldMkLst>
          <pc:docMk/>
          <pc:sldMk cId="1880005319" sldId="273"/>
        </pc:sldMkLst>
      </pc:sldChg>
      <pc:sldChg chg="modSp">
        <pc:chgData name="Malachi Brennan" userId="S::mbrennan_dunkielsaunders.com#ext#@greenmountainpower.onmicrosoft.com::9ccd5569-3ac4-4617-953c-c929166a518a" providerId="AD" clId="Web-{0976463A-4ABF-0947-96BA-DEC9DAAD6750}" dt="2026-03-04T20:28:51.546" v="176" actId="20577"/>
        <pc:sldMkLst>
          <pc:docMk/>
          <pc:sldMk cId="803678553" sldId="293"/>
        </pc:sldMkLst>
        <pc:spChg chg="mod">
          <ac:chgData name="Malachi Brennan" userId="S::mbrennan_dunkielsaunders.com#ext#@greenmountainpower.onmicrosoft.com::9ccd5569-3ac4-4617-953c-c929166a518a" providerId="AD" clId="Web-{0976463A-4ABF-0947-96BA-DEC9DAAD6750}" dt="2026-03-04T20:28:51.546" v="176" actId="20577"/>
          <ac:spMkLst>
            <pc:docMk/>
            <pc:sldMk cId="803678553" sldId="293"/>
            <ac:spMk id="8" creationId="{B0AD1729-52D7-EE84-A90C-27AA139742D8}"/>
          </ac:spMkLst>
        </pc:spChg>
      </pc:sldChg>
      <pc:sldChg chg="modSp">
        <pc:chgData name="Malachi Brennan" userId="S::mbrennan_dunkielsaunders.com#ext#@greenmountainpower.onmicrosoft.com::9ccd5569-3ac4-4617-953c-c929166a518a" providerId="AD" clId="Web-{0976463A-4ABF-0947-96BA-DEC9DAAD6750}" dt="2026-03-04T20:33:16.379" v="211" actId="1076"/>
        <pc:sldMkLst>
          <pc:docMk/>
          <pc:sldMk cId="698353591" sldId="294"/>
        </pc:sldMkLst>
        <pc:spChg chg="mod">
          <ac:chgData name="Malachi Brennan" userId="S::mbrennan_dunkielsaunders.com#ext#@greenmountainpower.onmicrosoft.com::9ccd5569-3ac4-4617-953c-c929166a518a" providerId="AD" clId="Web-{0976463A-4ABF-0947-96BA-DEC9DAAD6750}" dt="2026-03-04T20:32:59.410" v="206" actId="20577"/>
          <ac:spMkLst>
            <pc:docMk/>
            <pc:sldMk cId="698353591" sldId="294"/>
            <ac:spMk id="8" creationId="{3185ADBF-9DE4-AAA4-405D-D367A948B037}"/>
          </ac:spMkLst>
        </pc:spChg>
        <pc:picChg chg="mod">
          <ac:chgData name="Malachi Brennan" userId="S::mbrennan_dunkielsaunders.com#ext#@greenmountainpower.onmicrosoft.com::9ccd5569-3ac4-4617-953c-c929166a518a" providerId="AD" clId="Web-{0976463A-4ABF-0947-96BA-DEC9DAAD6750}" dt="2026-03-04T20:33:16.379" v="211" actId="1076"/>
          <ac:picMkLst>
            <pc:docMk/>
            <pc:sldMk cId="698353591" sldId="294"/>
            <ac:picMk id="9" creationId="{763F0F2E-0A8F-74C0-E501-5DC7AA2F1F1F}"/>
          </ac:picMkLst>
        </pc:picChg>
      </pc:sldChg>
      <pc:sldChg chg="modSp">
        <pc:chgData name="Malachi Brennan" userId="S::mbrennan_dunkielsaunders.com#ext#@greenmountainpower.onmicrosoft.com::9ccd5569-3ac4-4617-953c-c929166a518a" providerId="AD" clId="Web-{0976463A-4ABF-0947-96BA-DEC9DAAD6750}" dt="2026-03-04T20:23:30.330" v="37" actId="20577"/>
        <pc:sldMkLst>
          <pc:docMk/>
          <pc:sldMk cId="1132191255" sldId="295"/>
        </pc:sldMkLst>
        <pc:spChg chg="mod">
          <ac:chgData name="Malachi Brennan" userId="S::mbrennan_dunkielsaunders.com#ext#@greenmountainpower.onmicrosoft.com::9ccd5569-3ac4-4617-953c-c929166a518a" providerId="AD" clId="Web-{0976463A-4ABF-0947-96BA-DEC9DAAD6750}" dt="2026-03-04T20:23:30.330" v="37" actId="20577"/>
          <ac:spMkLst>
            <pc:docMk/>
            <pc:sldMk cId="1132191255" sldId="295"/>
            <ac:spMk id="4" creationId="{82CC841B-437F-0153-D7E0-93E1C4D0BDFE}"/>
          </ac:spMkLst>
        </pc:spChg>
      </pc:sldChg>
      <pc:sldChg chg="add replId">
        <pc:chgData name="Malachi Brennan" userId="S::mbrennan_dunkielsaunders.com#ext#@greenmountainpower.onmicrosoft.com::9ccd5569-3ac4-4617-953c-c929166a518a" providerId="AD" clId="Web-{0976463A-4ABF-0947-96BA-DEC9DAAD6750}" dt="2026-03-04T20:21:36.041" v="3"/>
        <pc:sldMkLst>
          <pc:docMk/>
          <pc:sldMk cId="1014723047" sldId="296"/>
        </pc:sldMkLst>
      </pc:sldChg>
    </pc:docChg>
  </pc:docChgLst>
  <pc:docChgLst>
    <pc:chgData name="Weston, Carol" userId="48319c43-cd0c-4f04-a9f7-bf347d7541a2" providerId="ADAL" clId="{53B08DE6-CD87-4600-AF35-E0AB110CFFD8}"/>
    <pc:docChg chg="modSld sldOrd">
      <pc:chgData name="Weston, Carol" userId="48319c43-cd0c-4f04-a9f7-bf347d7541a2" providerId="ADAL" clId="{53B08DE6-CD87-4600-AF35-E0AB110CFFD8}" dt="2026-03-04T20:17:14.945" v="1"/>
      <pc:docMkLst>
        <pc:docMk/>
      </pc:docMkLst>
      <pc:sldChg chg="ord">
        <pc:chgData name="Weston, Carol" userId="48319c43-cd0c-4f04-a9f7-bf347d7541a2" providerId="ADAL" clId="{53B08DE6-CD87-4600-AF35-E0AB110CFFD8}" dt="2026-03-04T20:17:14.945" v="1"/>
        <pc:sldMkLst>
          <pc:docMk/>
          <pc:sldMk cId="1132191255" sldId="295"/>
        </pc:sldMkLst>
      </pc:sldChg>
    </pc:docChg>
  </pc:docChgLst>
  <pc:docChgLst>
    <pc:chgData name="Weston, Carol" userId="S::carol.weston@greenmountainpower.com::48319c43-cd0c-4f04-a9f7-bf347d7541a2" providerId="AD" clId="Web-{5A83F552-E95E-4733-05F1-B51F10B44358}"/>
    <pc:docChg chg="modSld">
      <pc:chgData name="Weston, Carol" userId="S::carol.weston@greenmountainpower.com::48319c43-cd0c-4f04-a9f7-bf347d7541a2" providerId="AD" clId="Web-{5A83F552-E95E-4733-05F1-B51F10B44358}" dt="2026-03-04T15:00:18.371" v="0" actId="14100"/>
      <pc:docMkLst>
        <pc:docMk/>
      </pc:docMkLst>
      <pc:sldChg chg="modSp">
        <pc:chgData name="Weston, Carol" userId="S::carol.weston@greenmountainpower.com::48319c43-cd0c-4f04-a9f7-bf347d7541a2" providerId="AD" clId="Web-{5A83F552-E95E-4733-05F1-B51F10B44358}" dt="2026-03-04T15:00:18.371" v="0" actId="14100"/>
        <pc:sldMkLst>
          <pc:docMk/>
          <pc:sldMk cId="698353591" sldId="294"/>
        </pc:sldMkLst>
        <pc:picChg chg="mod">
          <ac:chgData name="Weston, Carol" userId="S::carol.weston@greenmountainpower.com::48319c43-cd0c-4f04-a9f7-bf347d7541a2" providerId="AD" clId="Web-{5A83F552-E95E-4733-05F1-B51F10B44358}" dt="2026-03-04T15:00:18.371" v="0" actId="14100"/>
          <ac:picMkLst>
            <pc:docMk/>
            <pc:sldMk cId="698353591" sldId="294"/>
            <ac:picMk id="9" creationId="{763F0F2E-0A8F-74C0-E501-5DC7AA2F1F1F}"/>
          </ac:picMkLst>
        </pc:picChg>
      </pc:sldChg>
    </pc:docChg>
  </pc:docChgLst>
  <pc:docChgLst>
    <pc:chgData name="Burke, Mike" userId="S::mike.burke@greenmountainpower.com::0365e092-5813-4eae-a689-0e76c046cf39" providerId="AD" clId="Web-{4AC6CB88-00D4-88E2-D648-E6C4B030FBA1}"/>
    <pc:docChg chg="delSld modSld">
      <pc:chgData name="Burke, Mike" userId="S::mike.burke@greenmountainpower.com::0365e092-5813-4eae-a689-0e76c046cf39" providerId="AD" clId="Web-{4AC6CB88-00D4-88E2-D648-E6C4B030FBA1}" dt="2026-03-05T14:39:51.601" v="62"/>
      <pc:docMkLst>
        <pc:docMk/>
      </pc:docMkLst>
      <pc:sldChg chg="modSp">
        <pc:chgData name="Burke, Mike" userId="S::mike.burke@greenmountainpower.com::0365e092-5813-4eae-a689-0e76c046cf39" providerId="AD" clId="Web-{4AC6CB88-00D4-88E2-D648-E6C4B030FBA1}" dt="2026-03-05T13:53:58.646" v="0" actId="1076"/>
        <pc:sldMkLst>
          <pc:docMk/>
          <pc:sldMk cId="0" sldId="256"/>
        </pc:sldMkLst>
        <pc:cxnChg chg="mod">
          <ac:chgData name="Burke, Mike" userId="S::mike.burke@greenmountainpower.com::0365e092-5813-4eae-a689-0e76c046cf39" providerId="AD" clId="Web-{4AC6CB88-00D4-88E2-D648-E6C4B030FBA1}" dt="2026-03-05T13:53:58.646" v="0" actId="1076"/>
          <ac:cxnSpMkLst>
            <pc:docMk/>
            <pc:sldMk cId="0" sldId="256"/>
            <ac:cxnSpMk id="91" creationId="{00000000-0000-0000-0000-000000000000}"/>
          </ac:cxnSpMkLst>
        </pc:cxnChg>
      </pc:sldChg>
      <pc:sldChg chg="modSp">
        <pc:chgData name="Burke, Mike" userId="S::mike.burke@greenmountainpower.com::0365e092-5813-4eae-a689-0e76c046cf39" providerId="AD" clId="Web-{4AC6CB88-00D4-88E2-D648-E6C4B030FBA1}" dt="2026-03-05T13:55:17.052" v="19" actId="20577"/>
        <pc:sldMkLst>
          <pc:docMk/>
          <pc:sldMk cId="197455545" sldId="265"/>
        </pc:sldMkLst>
        <pc:spChg chg="mod">
          <ac:chgData name="Burke, Mike" userId="S::mike.burke@greenmountainpower.com::0365e092-5813-4eae-a689-0e76c046cf39" providerId="AD" clId="Web-{4AC6CB88-00D4-88E2-D648-E6C4B030FBA1}" dt="2026-03-05T13:55:17.052" v="19" actId="20577"/>
          <ac:spMkLst>
            <pc:docMk/>
            <pc:sldMk cId="197455545" sldId="265"/>
            <ac:spMk id="4" creationId="{7AD2CF82-4B91-0B3D-7B4F-F0632C7EC952}"/>
          </ac:spMkLst>
        </pc:spChg>
      </pc:sldChg>
      <pc:sldChg chg="modSp">
        <pc:chgData name="Burke, Mike" userId="S::mike.burke@greenmountainpower.com::0365e092-5813-4eae-a689-0e76c046cf39" providerId="AD" clId="Web-{4AC6CB88-00D4-88E2-D648-E6C4B030FBA1}" dt="2026-03-05T14:33:02.502" v="61" actId="20577"/>
        <pc:sldMkLst>
          <pc:docMk/>
          <pc:sldMk cId="1132191255" sldId="295"/>
        </pc:sldMkLst>
        <pc:spChg chg="mod">
          <ac:chgData name="Burke, Mike" userId="S::mike.burke@greenmountainpower.com::0365e092-5813-4eae-a689-0e76c046cf39" providerId="AD" clId="Web-{4AC6CB88-00D4-88E2-D648-E6C4B030FBA1}" dt="2026-03-05T14:33:02.502" v="61" actId="20577"/>
          <ac:spMkLst>
            <pc:docMk/>
            <pc:sldMk cId="1132191255" sldId="295"/>
            <ac:spMk id="4" creationId="{82CC841B-437F-0153-D7E0-93E1C4D0BDFE}"/>
          </ac:spMkLst>
        </pc:spChg>
      </pc:sldChg>
      <pc:sldChg chg="del">
        <pc:chgData name="Burke, Mike" userId="S::mike.burke@greenmountainpower.com::0365e092-5813-4eae-a689-0e76c046cf39" providerId="AD" clId="Web-{4AC6CB88-00D4-88E2-D648-E6C4B030FBA1}" dt="2026-03-05T14:39:51.601" v="62"/>
        <pc:sldMkLst>
          <pc:docMk/>
          <pc:sldMk cId="1014723047" sldId="296"/>
        </pc:sldMkLst>
      </pc:sldChg>
    </pc:docChg>
  </pc:docChgLst>
  <pc:docChgLst>
    <pc:chgData name="Malachi Brennan" userId="S::mbrennan_dunkielsaunders.com#ext#@greenmountainpower.onmicrosoft.com::9ccd5569-3ac4-4617-953c-c929166a518a" providerId="AD" clId="Web-{4CD62A72-8C2C-E02B-7DAF-21FF6071E3E2}"/>
    <pc:docChg chg="modSld">
      <pc:chgData name="Malachi Brennan" userId="S::mbrennan_dunkielsaunders.com#ext#@greenmountainpower.onmicrosoft.com::9ccd5569-3ac4-4617-953c-c929166a518a" providerId="AD" clId="Web-{4CD62A72-8C2C-E02B-7DAF-21FF6071E3E2}" dt="2026-03-05T20:17:58.242" v="87" actId="20577"/>
      <pc:docMkLst>
        <pc:docMk/>
      </pc:docMkLst>
      <pc:sldChg chg="modSp">
        <pc:chgData name="Malachi Brennan" userId="S::mbrennan_dunkielsaunders.com#ext#@greenmountainpower.onmicrosoft.com::9ccd5569-3ac4-4617-953c-c929166a518a" providerId="AD" clId="Web-{4CD62A72-8C2C-E02B-7DAF-21FF6071E3E2}" dt="2026-03-05T19:53:36.994" v="83" actId="20577"/>
        <pc:sldMkLst>
          <pc:docMk/>
          <pc:sldMk cId="197455545" sldId="265"/>
        </pc:sldMkLst>
        <pc:spChg chg="mod">
          <ac:chgData name="Malachi Brennan" userId="S::mbrennan_dunkielsaunders.com#ext#@greenmountainpower.onmicrosoft.com::9ccd5569-3ac4-4617-953c-c929166a518a" providerId="AD" clId="Web-{4CD62A72-8C2C-E02B-7DAF-21FF6071E3E2}" dt="2026-03-05T19:53:36.994" v="83" actId="20577"/>
          <ac:spMkLst>
            <pc:docMk/>
            <pc:sldMk cId="197455545" sldId="265"/>
            <ac:spMk id="4" creationId="{7AD2CF82-4B91-0B3D-7B4F-F0632C7EC952}"/>
          </ac:spMkLst>
        </pc:spChg>
      </pc:sldChg>
      <pc:sldChg chg="modSp">
        <pc:chgData name="Malachi Brennan" userId="S::mbrennan_dunkielsaunders.com#ext#@greenmountainpower.onmicrosoft.com::9ccd5569-3ac4-4617-953c-c929166a518a" providerId="AD" clId="Web-{4CD62A72-8C2C-E02B-7DAF-21FF6071E3E2}" dt="2026-03-05T20:17:58.242" v="87" actId="20577"/>
        <pc:sldMkLst>
          <pc:docMk/>
          <pc:sldMk cId="803678553" sldId="293"/>
        </pc:sldMkLst>
        <pc:spChg chg="mod">
          <ac:chgData name="Malachi Brennan" userId="S::mbrennan_dunkielsaunders.com#ext#@greenmountainpower.onmicrosoft.com::9ccd5569-3ac4-4617-953c-c929166a518a" providerId="AD" clId="Web-{4CD62A72-8C2C-E02B-7DAF-21FF6071E3E2}" dt="2026-03-05T20:17:58.242" v="87" actId="20577"/>
          <ac:spMkLst>
            <pc:docMk/>
            <pc:sldMk cId="803678553" sldId="293"/>
            <ac:spMk id="8" creationId="{B0AD1729-52D7-EE84-A90C-27AA139742D8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0880D66B-DC74-BE99-BBA2-13081F9E1E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A302245C-27A6-3D04-E30D-470FBDE03AD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lang="en-US"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2AEB0270-94ED-107D-6DD7-4EA5832F1C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59263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D830CD2E-B12F-ED27-E08D-3211741066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14A8B596-BCA2-0C63-8621-7DE58D7674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indent="0"/>
            <a:endParaRPr lang="en-US"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C5BFB9ED-0D5A-882B-4F83-EEE87F06B2EB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4982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3E14F53A-3B0A-AF23-2570-C5A3BDDE37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FA876219-BF72-E9D1-58CD-26687133862F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27E76262-9085-0237-3953-B6C837380BE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240050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>
          <a:extLst>
            <a:ext uri="{FF2B5EF4-FFF2-40B4-BE49-F238E27FC236}">
              <a16:creationId xmlns:a16="http://schemas.microsoft.com/office/drawing/2014/main" id="{4E22E523-0634-AFF7-3E63-AAF04A860C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:notes">
            <a:extLst>
              <a:ext uri="{FF2B5EF4-FFF2-40B4-BE49-F238E27FC236}">
                <a16:creationId xmlns:a16="http://schemas.microsoft.com/office/drawing/2014/main" id="{E11B6480-5E98-955E-6FF9-20A49F7C57D3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7" name="Google Shape;97;p2:notes">
            <a:extLst>
              <a:ext uri="{FF2B5EF4-FFF2-40B4-BE49-F238E27FC236}">
                <a16:creationId xmlns:a16="http://schemas.microsoft.com/office/drawing/2014/main" id="{51687EE3-86D2-F0AA-2378-7CC51607E55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100585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>
          <a:extLst>
            <a:ext uri="{FF2B5EF4-FFF2-40B4-BE49-F238E27FC236}">
              <a16:creationId xmlns:a16="http://schemas.microsoft.com/office/drawing/2014/main" id="{1A746BF2-256C-0B9E-AC8F-E36E04A0FC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>
            <a:extLst>
              <a:ext uri="{FF2B5EF4-FFF2-40B4-BE49-F238E27FC236}">
                <a16:creationId xmlns:a16="http://schemas.microsoft.com/office/drawing/2014/main" id="{0EBDBD04-92CC-5F95-75DD-F186327E4E5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>
            <a:extLst>
              <a:ext uri="{FF2B5EF4-FFF2-40B4-BE49-F238E27FC236}">
                <a16:creationId xmlns:a16="http://schemas.microsoft.com/office/drawing/2014/main" id="{28ED9512-70FF-096D-93C5-89542E034B6E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>
            <a:extLst>
              <a:ext uri="{FF2B5EF4-FFF2-40B4-BE49-F238E27FC236}">
                <a16:creationId xmlns:a16="http://schemas.microsoft.com/office/drawing/2014/main" id="{66C37EA3-4AAE-FAE0-262C-052DC1D7820E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87360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1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1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4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/>
          <p:cNvSpPr txBox="1"/>
          <p:nvPr/>
        </p:nvSpPr>
        <p:spPr>
          <a:xfrm>
            <a:off x="1797926" y="2587389"/>
            <a:ext cx="8560800" cy="21851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SzPts val="4000"/>
            </a:pPr>
            <a:r>
              <a:rPr lang="en-US" sz="4000" b="1">
                <a:solidFill>
                  <a:schemeClr val="lt1"/>
                </a:solidFill>
                <a:latin typeface="Aptos"/>
                <a:ea typeface="Lato Black"/>
                <a:cs typeface="Lato Black"/>
                <a:sym typeface="Lato Black"/>
              </a:rPr>
              <a:t>GMP Fiscal Year 2027 Rate Case</a:t>
            </a:r>
            <a:endParaRPr lang="en-US" sz="3600" b="1">
              <a:solidFill>
                <a:schemeClr val="lt1"/>
              </a:solidFill>
              <a:latin typeface="Aptos" panose="020B0004020202020204" pitchFamily="34" charset="0"/>
              <a:ea typeface="Lato Black"/>
              <a:cs typeface="Lato Black"/>
            </a:endParaRPr>
          </a:p>
          <a:p>
            <a:pPr>
              <a:buSzPts val="4000"/>
            </a:pPr>
            <a:r>
              <a:rPr lang="en-US" sz="2400" b="1">
                <a:solidFill>
                  <a:schemeClr val="lt1"/>
                </a:solidFill>
                <a:latin typeface="Aptos"/>
                <a:ea typeface="Lato Black"/>
                <a:cs typeface="Lato Black"/>
                <a:sym typeface="Lato Black"/>
              </a:rPr>
              <a:t>Case No. 26-0096-TF  | Public Hearing &amp; DPS Information Session</a:t>
            </a:r>
            <a:br>
              <a:rPr lang="en-US" sz="2400" b="1">
                <a:solidFill>
                  <a:schemeClr val="lt1"/>
                </a:solidFill>
                <a:latin typeface="Aptos"/>
                <a:ea typeface="Lato Black"/>
                <a:cs typeface="Lato Black"/>
                <a:sym typeface="Lato Black"/>
              </a:rPr>
            </a:br>
            <a:endParaRPr lang="en-US" sz="2400" b="1">
              <a:solidFill>
                <a:schemeClr val="lt1"/>
              </a:solidFill>
              <a:latin typeface="Aptos" panose="020B0004020202020204" pitchFamily="34" charset="0"/>
              <a:ea typeface="Lato Black"/>
              <a:cs typeface="Lato Black"/>
            </a:endParaRPr>
          </a:p>
          <a:p>
            <a:r>
              <a:rPr lang="en-US" sz="2400" b="1">
                <a:solidFill>
                  <a:schemeClr val="lt1"/>
                </a:solidFill>
                <a:latin typeface="Aptos"/>
                <a:ea typeface="Lato"/>
                <a:cs typeface="Lato"/>
                <a:sym typeface="Lato"/>
              </a:rPr>
              <a:t>March 5, 2026</a:t>
            </a:r>
            <a:endParaRPr lang="en-US" sz="2400" b="1">
              <a:solidFill>
                <a:schemeClr val="lt1"/>
              </a:solidFill>
              <a:latin typeface="Aptos"/>
              <a:ea typeface="Lato"/>
              <a:cs typeface="Lato"/>
            </a:endParaRPr>
          </a:p>
        </p:txBody>
      </p:sp>
      <p:cxnSp>
        <p:nvCxnSpPr>
          <p:cNvPr id="91" name="Google Shape;91;p13"/>
          <p:cNvCxnSpPr/>
          <p:nvPr/>
        </p:nvCxnSpPr>
        <p:spPr>
          <a:xfrm>
            <a:off x="1908283" y="4185330"/>
            <a:ext cx="1615965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2" name="Google Shape;92;p13"/>
          <p:cNvCxnSpPr/>
          <p:nvPr/>
        </p:nvCxnSpPr>
        <p:spPr>
          <a:xfrm>
            <a:off x="1908283" y="2375603"/>
            <a:ext cx="1615965" cy="0"/>
          </a:xfrm>
          <a:prstGeom prst="straightConnector1">
            <a:avLst/>
          </a:prstGeom>
          <a:noFill/>
          <a:ln w="12700" cap="flat" cmpd="sng">
            <a:solidFill>
              <a:schemeClr val="accent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13" descr="A picture containing text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7480" y="5698429"/>
            <a:ext cx="1157673" cy="79510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86A6290E-B2A5-D78C-DB2F-0FC91EEC01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AD2CF82-4B91-0B3D-7B4F-F0632C7EC9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3351" y="1268852"/>
            <a:ext cx="11302855" cy="5233547"/>
          </a:xfrm>
        </p:spPr>
        <p:txBody>
          <a:bodyPr>
            <a:noAutofit/>
          </a:bodyPr>
          <a:lstStyle/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3200">
                <a:solidFill>
                  <a:schemeClr val="tx1"/>
                </a:solidFill>
                <a:latin typeface="Aptos"/>
                <a:ea typeface="Lato"/>
                <a:cs typeface="Lato"/>
                <a:sym typeface="Lato"/>
              </a:rPr>
              <a:t>GMP filed Rate Request on January 16, 2026 </a:t>
            </a:r>
            <a:endParaRPr lang="en-US" sz="3200">
              <a:solidFill>
                <a:schemeClr val="tx1"/>
              </a:solidFill>
              <a:latin typeface="Aptos"/>
              <a:ea typeface="Lato"/>
              <a:cs typeface="Lato"/>
            </a:endParaRPr>
          </a:p>
          <a:p>
            <a:pPr marL="207645" indent="-207645">
              <a:buClr>
                <a:srgbClr val="ED7D31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3200">
                <a:solidFill>
                  <a:schemeClr val="tx1"/>
                </a:solidFill>
                <a:latin typeface="Aptos"/>
                <a:ea typeface="Lato"/>
                <a:cs typeface="Lato"/>
              </a:rPr>
              <a:t>Discovery &amp; Testimony through June 2026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3200">
                <a:solidFill>
                  <a:schemeClr val="tx1"/>
                </a:solidFill>
                <a:latin typeface="Aptos"/>
                <a:ea typeface="Lato"/>
                <a:cs typeface="Lato"/>
              </a:rPr>
              <a:t>Public Hearing on March 5, 2026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3200">
                <a:solidFill>
                  <a:schemeClr val="tx1"/>
                </a:solidFill>
                <a:latin typeface="Aptos"/>
                <a:ea typeface="Lato"/>
                <a:cs typeface="Lato"/>
              </a:rPr>
              <a:t>Technical hearing – June 2026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3200">
                <a:solidFill>
                  <a:schemeClr val="tx1"/>
                </a:solidFill>
                <a:latin typeface="Aptos"/>
                <a:ea typeface="Lato"/>
                <a:cs typeface="Lato"/>
              </a:rPr>
              <a:t>New rates </a:t>
            </a:r>
            <a:r>
              <a:rPr lang="en-US" sz="3200" err="1">
                <a:solidFill>
                  <a:schemeClr val="tx1"/>
                </a:solidFill>
                <a:latin typeface="Aptos"/>
                <a:ea typeface="Lato"/>
                <a:cs typeface="Lato"/>
              </a:rPr>
              <a:t>wou</a:t>
            </a:r>
            <a:r>
              <a:rPr lang="en-US" sz="3200">
                <a:solidFill>
                  <a:schemeClr val="tx1"/>
                </a:solidFill>
                <a:latin typeface="Aptos"/>
                <a:ea typeface="Lato"/>
                <a:cs typeface="Lato"/>
              </a:rPr>
              <a:t>ld start October 1, 2026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endParaRPr lang="en-US" sz="2400">
              <a:solidFill>
                <a:srgbClr val="007348"/>
              </a:solidFill>
              <a:latin typeface="Aptos"/>
              <a:ea typeface="Lato"/>
              <a:cs typeface="Lato"/>
            </a:endParaRP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endParaRPr lang="en-US" sz="2400">
              <a:solidFill>
                <a:srgbClr val="007348"/>
              </a:solidFill>
              <a:latin typeface="Aptos"/>
              <a:ea typeface="Lato"/>
              <a:cs typeface="Lato"/>
            </a:endParaRPr>
          </a:p>
          <a:p>
            <a:pPr marL="664845" lvl="1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endParaRPr lang="en-US" sz="1600">
              <a:solidFill>
                <a:srgbClr val="007348"/>
              </a:solidFill>
              <a:latin typeface="Aptos"/>
              <a:ea typeface="Lato"/>
              <a:cs typeface="Lato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1C67D97-6CCB-2C70-68B3-5030D9E6973B}"/>
              </a:ext>
            </a:extLst>
          </p:cNvPr>
          <p:cNvSpPr/>
          <p:nvPr/>
        </p:nvSpPr>
        <p:spPr>
          <a:xfrm flipH="1">
            <a:off x="0" y="0"/>
            <a:ext cx="12191999" cy="882127"/>
          </a:xfrm>
          <a:prstGeom prst="rect">
            <a:avLst/>
          </a:prstGeom>
          <a:solidFill>
            <a:srgbClr val="007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>
              <a:latin typeface="Aptos" panose="020B0004020202020204" pitchFamily="34" charset="0"/>
            </a:endParaRPr>
          </a:p>
        </p:txBody>
      </p:sp>
      <p:sp>
        <p:nvSpPr>
          <p:cNvPr id="8" name="Google Shape;99;p14">
            <a:extLst>
              <a:ext uri="{FF2B5EF4-FFF2-40B4-BE49-F238E27FC236}">
                <a16:creationId xmlns:a16="http://schemas.microsoft.com/office/drawing/2014/main" id="{8388355D-7CA1-87FC-4F70-B4954F250D16}"/>
              </a:ext>
            </a:extLst>
          </p:cNvPr>
          <p:cNvSpPr txBox="1"/>
          <p:nvPr/>
        </p:nvSpPr>
        <p:spPr>
          <a:xfrm>
            <a:off x="858882" y="161684"/>
            <a:ext cx="1047553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sym typeface="Lato Black"/>
              </a:rPr>
              <a:t>Schedule</a:t>
            </a:r>
            <a:endParaRPr lang="en-US"/>
          </a:p>
        </p:txBody>
      </p:sp>
      <p:pic>
        <p:nvPicPr>
          <p:cNvPr id="2" name="Google Shape;257;p26" descr="Text&#10;&#10;Description automatically generated">
            <a:extLst>
              <a:ext uri="{FF2B5EF4-FFF2-40B4-BE49-F238E27FC236}">
                <a16:creationId xmlns:a16="http://schemas.microsoft.com/office/drawing/2014/main" id="{A9058544-DCEA-C62B-D4A1-602542741AD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6263" y="6024170"/>
            <a:ext cx="1040914" cy="715627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D959D0EE-E36F-A5CE-12B1-79A66F93B70B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2241285" y="627363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E2F6C617-BF67-4463-B504-5D3374AC254B}" type="slidenum">
              <a:rPr lang="en-US" sz="1400" dirty="0">
                <a:latin typeface="Aptos"/>
              </a:rPr>
              <a:t>2</a:t>
            </a:fld>
            <a:endParaRPr lang="en-US" sz="1400">
              <a:latin typeface="Aptos"/>
            </a:endParaRPr>
          </a:p>
        </p:txBody>
      </p:sp>
    </p:spTree>
    <p:extLst>
      <p:ext uri="{BB962C8B-B14F-4D97-AF65-F5344CB8AC3E}">
        <p14:creationId xmlns:p14="http://schemas.microsoft.com/office/powerpoint/2010/main" val="1974555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C6362B66-9E8C-550E-7764-B58E850061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CC841B-437F-0153-D7E0-93E1C4D0BD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56257" y="1134414"/>
            <a:ext cx="5346854" cy="5139221"/>
          </a:xfrm>
        </p:spPr>
        <p:txBody>
          <a:bodyPr>
            <a:noAutofit/>
          </a:bodyPr>
          <a:lstStyle/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2300">
                <a:solidFill>
                  <a:schemeClr val="tx1"/>
                </a:solidFill>
                <a:latin typeface="Aptos"/>
                <a:ea typeface="Lato"/>
                <a:cs typeface="Lato"/>
              </a:rPr>
              <a:t>GMP filed for a 7.5% rate request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2300">
                <a:solidFill>
                  <a:schemeClr val="tx1"/>
                </a:solidFill>
                <a:latin typeface="Aptos"/>
                <a:ea typeface="Lato"/>
                <a:cs typeface="Lato"/>
              </a:rPr>
              <a:t>Power Supply &amp; Transmission  </a:t>
            </a:r>
            <a:endParaRPr lang="en-US">
              <a:solidFill>
                <a:schemeClr val="tx1"/>
              </a:solidFill>
            </a:endParaRP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ISO-NE Transmission costs </a:t>
            </a: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Wholesale energy and capacity prices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2300">
                <a:solidFill>
                  <a:schemeClr val="tx1"/>
                </a:solidFill>
                <a:latin typeface="Aptos"/>
                <a:ea typeface="Lato"/>
                <a:cs typeface="Lato"/>
              </a:rPr>
              <a:t>Inflationary pressures </a:t>
            </a: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Materials, equipment, contractor services</a:t>
            </a: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Labor and health care </a:t>
            </a: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Property taxes</a:t>
            </a:r>
          </a:p>
          <a:p>
            <a:pPr marL="207645" indent="-207645">
              <a:buClr>
                <a:schemeClr val="accent2"/>
              </a:buClr>
              <a:buSzPct val="65000"/>
              <a:buFont typeface="Bookman Old Style" panose="02050604050505020204" pitchFamily="18" charset="0"/>
              <a:buChar char="►"/>
            </a:pPr>
            <a:r>
              <a:rPr lang="en-US" sz="2300">
                <a:solidFill>
                  <a:schemeClr val="tx1"/>
                </a:solidFill>
                <a:latin typeface="Aptos"/>
                <a:ea typeface="Lato"/>
                <a:cs typeface="Lato"/>
              </a:rPr>
              <a:t>Escalating Storm Costs </a:t>
            </a: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Unpredictable weather</a:t>
            </a: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Storm frequency and severity increasing</a:t>
            </a:r>
            <a:endParaRPr lang="en-US" sz="2800">
              <a:solidFill>
                <a:schemeClr val="tx1"/>
              </a:solidFill>
              <a:latin typeface="Aptos"/>
            </a:endParaRPr>
          </a:p>
          <a:p>
            <a:pPr marL="664845" lvl="1" indent="-207645">
              <a:buClr>
                <a:schemeClr val="accent2"/>
              </a:buClr>
              <a:buSzPct val="65000"/>
              <a:buFont typeface="Courier New" panose="02050604050505020204" pitchFamily="18" charset="0"/>
              <a:buChar char="o"/>
            </a:pPr>
            <a:r>
              <a:rPr lang="en-US" sz="1900">
                <a:solidFill>
                  <a:schemeClr val="tx1"/>
                </a:solidFill>
                <a:latin typeface="Aptos"/>
                <a:ea typeface="Lato"/>
                <a:cs typeface="Lato"/>
              </a:rPr>
              <a:t>More than $100M in FY23-FY24 alone</a:t>
            </a:r>
            <a:endParaRPr lang="en-US" sz="2800">
              <a:solidFill>
                <a:schemeClr val="tx1"/>
              </a:solidFill>
              <a:latin typeface="Apto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A94F834-67B4-AE56-B6B2-1F074EE1D6F1}"/>
              </a:ext>
            </a:extLst>
          </p:cNvPr>
          <p:cNvSpPr/>
          <p:nvPr/>
        </p:nvSpPr>
        <p:spPr>
          <a:xfrm flipH="1">
            <a:off x="0" y="0"/>
            <a:ext cx="12191999" cy="882127"/>
          </a:xfrm>
          <a:prstGeom prst="rect">
            <a:avLst/>
          </a:prstGeom>
          <a:solidFill>
            <a:srgbClr val="007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>
              <a:latin typeface="Aptos" panose="020B0004020202020204" pitchFamily="34" charset="0"/>
            </a:endParaRPr>
          </a:p>
        </p:txBody>
      </p:sp>
      <p:sp>
        <p:nvSpPr>
          <p:cNvPr id="8" name="Google Shape;99;p14">
            <a:extLst>
              <a:ext uri="{FF2B5EF4-FFF2-40B4-BE49-F238E27FC236}">
                <a16:creationId xmlns:a16="http://schemas.microsoft.com/office/drawing/2014/main" id="{C20C5320-9C4C-F2E3-CDEE-0D4D45ACCCD7}"/>
              </a:ext>
            </a:extLst>
          </p:cNvPr>
          <p:cNvSpPr txBox="1"/>
          <p:nvPr/>
        </p:nvSpPr>
        <p:spPr>
          <a:xfrm>
            <a:off x="858882" y="161684"/>
            <a:ext cx="1047553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sym typeface="Lato Black"/>
              </a:rPr>
              <a:t>FY27 Rate Request Context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5ACE60B8-6E2F-C647-1EB0-BB83BFD4B6D2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2241285" y="627363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E2F6C617-BF67-4463-B504-5D3374AC254B}" type="slidenum">
              <a:rPr lang="en-US" sz="1400" dirty="0">
                <a:latin typeface="Aptos"/>
              </a:rPr>
              <a:t>3</a:t>
            </a:fld>
            <a:endParaRPr lang="en-US" sz="1400">
              <a:latin typeface="Aptos"/>
            </a:endParaRPr>
          </a:p>
        </p:txBody>
      </p:sp>
      <p:pic>
        <p:nvPicPr>
          <p:cNvPr id="13" name="Picture 12" descr="A truck on a snowy road&#10;&#10;AI-generated content may be incorrect.">
            <a:extLst>
              <a:ext uri="{FF2B5EF4-FFF2-40B4-BE49-F238E27FC236}">
                <a16:creationId xmlns:a16="http://schemas.microsoft.com/office/drawing/2014/main" id="{3328FDD8-9E4E-625C-9F5F-7476D62E748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99" t="393" r="76" b="-61"/>
          <a:stretch>
            <a:fillRect/>
          </a:stretch>
        </p:blipFill>
        <p:spPr>
          <a:xfrm>
            <a:off x="5503480" y="883629"/>
            <a:ext cx="6688150" cy="5980858"/>
          </a:xfrm>
          <a:prstGeom prst="rect">
            <a:avLst/>
          </a:prstGeom>
        </p:spPr>
      </p:pic>
      <p:pic>
        <p:nvPicPr>
          <p:cNvPr id="15" name="Picture 14" descr="A picture containing text&#10;&#10;Description automatically generated">
            <a:extLst>
              <a:ext uri="{FF2B5EF4-FFF2-40B4-BE49-F238E27FC236}">
                <a16:creationId xmlns:a16="http://schemas.microsoft.com/office/drawing/2014/main" id="{05EE0967-1657-0735-0355-6C6D0BC062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29101" y="5779111"/>
            <a:ext cx="1152525" cy="80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191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EDF42BF3-7FCA-464A-CB32-EA64898025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0AD1729-52D7-EE84-A90C-27AA139742D8}"/>
              </a:ext>
            </a:extLst>
          </p:cNvPr>
          <p:cNvSpPr txBox="1"/>
          <p:nvPr/>
        </p:nvSpPr>
        <p:spPr>
          <a:xfrm>
            <a:off x="375867" y="1246731"/>
            <a:ext cx="6937030" cy="400879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07645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Bookman Old Style"/>
              <a:buChar char="►"/>
            </a:pPr>
            <a:r>
              <a:rPr lang="en-US" sz="2000">
                <a:solidFill>
                  <a:schemeClr val="tx1"/>
                </a:solidFill>
                <a:latin typeface="Aptos"/>
                <a:ea typeface="Lato"/>
                <a:cs typeface="Lato"/>
              </a:rPr>
              <a:t>Continued operational discipline -- more than $160M in operational savings over the past decade</a:t>
            </a:r>
            <a:endParaRPr lang="en-US"/>
          </a:p>
          <a:p>
            <a:pPr marL="207645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Bookman Old Style"/>
              <a:buChar char="►"/>
            </a:pPr>
            <a:r>
              <a:rPr lang="en-US" sz="2000">
                <a:solidFill>
                  <a:schemeClr val="tx1"/>
                </a:solidFill>
                <a:latin typeface="Aptos"/>
                <a:ea typeface="Lato"/>
                <a:cs typeface="Lato"/>
              </a:rPr>
              <a:t>Savings for customers during peak energy times with flexible resources such as energy storage systems </a:t>
            </a:r>
          </a:p>
          <a:p>
            <a:pPr marL="664845" lvl="1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Arial"/>
              <a:buChar char="•"/>
            </a:pPr>
            <a:r>
              <a:rPr lang="en-US" sz="2000">
                <a:solidFill>
                  <a:schemeClr val="tx1"/>
                </a:solidFill>
                <a:latin typeface="Aptos"/>
                <a:ea typeface="Lato"/>
                <a:cs typeface="Lato"/>
              </a:rPr>
              <a:t>Saved $11M last year including $3M in one summer peak event alone</a:t>
            </a:r>
          </a:p>
          <a:p>
            <a:pPr marL="207645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Bookman Old Style"/>
              <a:buChar char="►"/>
            </a:pPr>
            <a:r>
              <a:rPr lang="en-US" sz="2000">
                <a:solidFill>
                  <a:schemeClr val="tx1"/>
                </a:solidFill>
                <a:latin typeface="Aptos"/>
                <a:ea typeface="Lato"/>
                <a:cs typeface="Lato"/>
              </a:rPr>
              <a:t>Reducing storm response costs through proactive resilience investments leading to reduced and shorter outages for customers</a:t>
            </a:r>
          </a:p>
          <a:p>
            <a:pPr marL="664845" lvl="1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Arial"/>
              <a:buChar char="•"/>
            </a:pPr>
            <a:endParaRPr lang="en-US" sz="2000">
              <a:solidFill>
                <a:schemeClr val="tx1"/>
              </a:solidFill>
              <a:latin typeface="Aptos"/>
              <a:ea typeface="Lato"/>
              <a:cs typeface="Lato"/>
            </a:endParaRPr>
          </a:p>
          <a:p>
            <a:pPr>
              <a:buClr>
                <a:schemeClr val="accent2"/>
              </a:buClr>
              <a:buSzPct val="65000"/>
              <a:buFont typeface="Arial"/>
              <a:buChar char="•"/>
            </a:pPr>
            <a:endParaRPr lang="en-US" sz="1200">
              <a:solidFill>
                <a:schemeClr val="tx1"/>
              </a:solidFill>
              <a:latin typeface="Calibri"/>
              <a:ea typeface="Calibri"/>
              <a:cs typeface="Calibri"/>
            </a:endParaRPr>
          </a:p>
          <a:p>
            <a:pPr marL="207645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Bookman Old Style"/>
              <a:buChar char="►"/>
            </a:pPr>
            <a:endParaRPr lang="en-US" sz="2300">
              <a:solidFill>
                <a:schemeClr val="tx1"/>
              </a:solidFill>
              <a:latin typeface="Aptos"/>
              <a:ea typeface="Lato"/>
              <a:cs typeface="Lato"/>
            </a:endParaRPr>
          </a:p>
        </p:txBody>
      </p:sp>
      <p:pic>
        <p:nvPicPr>
          <p:cNvPr id="3" name="Google Shape;257;p26" descr="Text&#10;&#10;Description automatically generated">
            <a:extLst>
              <a:ext uri="{FF2B5EF4-FFF2-40B4-BE49-F238E27FC236}">
                <a16:creationId xmlns:a16="http://schemas.microsoft.com/office/drawing/2014/main" id="{516EFB0B-BE6C-F8A4-FF64-B6123AA800B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6263" y="6024170"/>
            <a:ext cx="1040914" cy="7156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402F5B6E-AB17-36FC-B800-6A8698C9DDCC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2241285" y="627363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E2F6C617-BF67-4463-B504-5D3374AC254B}" type="slidenum">
              <a:rPr lang="en-US" sz="1400" dirty="0">
                <a:latin typeface="Aptos"/>
              </a:rPr>
              <a:t>4</a:t>
            </a:fld>
            <a:endParaRPr lang="en-US" sz="1400">
              <a:latin typeface="Aptos"/>
            </a:endParaRPr>
          </a:p>
        </p:txBody>
      </p:sp>
      <p:sp>
        <p:nvSpPr>
          <p:cNvPr id="4" name="Google Shape;102;p14">
            <a:extLst>
              <a:ext uri="{FF2B5EF4-FFF2-40B4-BE49-F238E27FC236}">
                <a16:creationId xmlns:a16="http://schemas.microsoft.com/office/drawing/2014/main" id="{46E83097-F0D2-4887-08A5-8A3ADEE247AF}"/>
              </a:ext>
            </a:extLst>
          </p:cNvPr>
          <p:cNvSpPr/>
          <p:nvPr/>
        </p:nvSpPr>
        <p:spPr>
          <a:xfrm>
            <a:off x="8590838" y="0"/>
            <a:ext cx="3601162" cy="6858000"/>
          </a:xfrm>
          <a:prstGeom prst="rect">
            <a:avLst/>
          </a:prstGeom>
          <a:solidFill>
            <a:srgbClr val="007347"/>
          </a:solidFill>
          <a:ln w="12700" cap="flat" cmpd="sng">
            <a:solidFill>
              <a:srgbClr val="007347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ptos" panose="020B0004020202020204" pitchFamily="34" charset="0"/>
              <a:ea typeface="Calibri"/>
              <a:cs typeface="Calibri"/>
              <a:sym typeface="Calibri"/>
            </a:endParaRPr>
          </a:p>
        </p:txBody>
      </p:sp>
      <p:pic>
        <p:nvPicPr>
          <p:cNvPr id="5" name="Google Shape;93;p13" descr="A picture containing text&#10;&#10;Description automatically generated">
            <a:extLst>
              <a:ext uri="{FF2B5EF4-FFF2-40B4-BE49-F238E27FC236}">
                <a16:creationId xmlns:a16="http://schemas.microsoft.com/office/drawing/2014/main" id="{5A49ADC0-2281-CAF7-BCE4-10C0F2D30041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894056" y="5899151"/>
            <a:ext cx="1157673" cy="795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21BE4F-99AB-24D2-6AEF-F95208E741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53168" y="838290"/>
            <a:ext cx="4362965" cy="2908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Google Shape;99;p14">
            <a:extLst>
              <a:ext uri="{FF2B5EF4-FFF2-40B4-BE49-F238E27FC236}">
                <a16:creationId xmlns:a16="http://schemas.microsoft.com/office/drawing/2014/main" id="{58697207-22CB-90DD-4EC6-39F3A06B7D44}"/>
              </a:ext>
            </a:extLst>
          </p:cNvPr>
          <p:cNvSpPr txBox="1"/>
          <p:nvPr/>
        </p:nvSpPr>
        <p:spPr>
          <a:xfrm>
            <a:off x="501915" y="383295"/>
            <a:ext cx="7494586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r>
              <a:rPr lang="en-US" sz="3600" b="1">
                <a:solidFill>
                  <a:srgbClr val="007348"/>
                </a:solidFill>
                <a:latin typeface="Aptos"/>
                <a:ea typeface="Lato Black"/>
                <a:cs typeface="Lato Black"/>
                <a:sym typeface="Lato Black"/>
              </a:rPr>
              <a:t>How GMP is Responding</a:t>
            </a:r>
            <a:endParaRPr lang="en-US" sz="3600" b="1">
              <a:solidFill>
                <a:srgbClr val="007348"/>
              </a:solidFill>
              <a:latin typeface="Aptos"/>
              <a:ea typeface="Lato Black"/>
              <a:cs typeface="Lato Black"/>
            </a:endParaRPr>
          </a:p>
        </p:txBody>
      </p:sp>
    </p:spTree>
    <p:extLst>
      <p:ext uri="{BB962C8B-B14F-4D97-AF65-F5344CB8AC3E}">
        <p14:creationId xmlns:p14="http://schemas.microsoft.com/office/powerpoint/2010/main" val="8036785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>
          <a:extLst>
            <a:ext uri="{FF2B5EF4-FFF2-40B4-BE49-F238E27FC236}">
              <a16:creationId xmlns:a16="http://schemas.microsoft.com/office/drawing/2014/main" id="{F01EE44B-00F0-C82A-FA41-781EAA6168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FBB5278-36DB-9DEF-8D76-92F2ACAA0DBA}"/>
              </a:ext>
            </a:extLst>
          </p:cNvPr>
          <p:cNvSpPr/>
          <p:nvPr/>
        </p:nvSpPr>
        <p:spPr>
          <a:xfrm flipH="1">
            <a:off x="0" y="0"/>
            <a:ext cx="12191999" cy="882127"/>
          </a:xfrm>
          <a:prstGeom prst="rect">
            <a:avLst/>
          </a:prstGeom>
          <a:solidFill>
            <a:srgbClr val="007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chemeClr val="lt1"/>
                </a:solidFill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/>
            <a:endParaRPr lang="en-US" sz="2400">
              <a:latin typeface="Aptos" panose="020B0004020202020204" pitchFamily="34" charset="0"/>
            </a:endParaRPr>
          </a:p>
        </p:txBody>
      </p:sp>
      <p:sp>
        <p:nvSpPr>
          <p:cNvPr id="99" name="Google Shape;99;p14">
            <a:extLst>
              <a:ext uri="{FF2B5EF4-FFF2-40B4-BE49-F238E27FC236}">
                <a16:creationId xmlns:a16="http://schemas.microsoft.com/office/drawing/2014/main" id="{50E743E2-0308-BF67-94B6-DA72C3157568}"/>
              </a:ext>
            </a:extLst>
          </p:cNvPr>
          <p:cNvSpPr txBox="1"/>
          <p:nvPr/>
        </p:nvSpPr>
        <p:spPr>
          <a:xfrm>
            <a:off x="858882" y="161684"/>
            <a:ext cx="10475530" cy="553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algn="ctr"/>
            <a:r>
              <a:rPr lang="en-US" sz="3600" b="1">
                <a:solidFill>
                  <a:schemeClr val="bg1"/>
                </a:solidFill>
                <a:latin typeface="Aptos"/>
                <a:sym typeface="Lato Black"/>
              </a:rPr>
              <a:t>Resilience Results - Delivering for Customers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185ADBF-9DE4-AAA4-405D-D367A948B037}"/>
              </a:ext>
            </a:extLst>
          </p:cNvPr>
          <p:cNvSpPr txBox="1"/>
          <p:nvPr/>
        </p:nvSpPr>
        <p:spPr>
          <a:xfrm>
            <a:off x="858107" y="995833"/>
            <a:ext cx="10465624" cy="123668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marL="207645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Bookman Old Style"/>
              <a:buChar char="►"/>
            </a:pPr>
            <a:r>
              <a:rPr lang="en-US" sz="1600" b="1">
                <a:solidFill>
                  <a:schemeClr val="tx1"/>
                </a:solidFill>
                <a:latin typeface="Aptos"/>
                <a:ea typeface="Lato"/>
                <a:cs typeface="Lato"/>
              </a:rPr>
              <a:t>Moving from Reactive Storm Repair to Proactive Resilience </a:t>
            </a:r>
          </a:p>
          <a:p>
            <a:pPr marL="664845" lvl="1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Courier New"/>
              <a:buChar char="o"/>
            </a:pPr>
            <a:r>
              <a:rPr lang="en-US" sz="1600">
                <a:solidFill>
                  <a:schemeClr val="tx1"/>
                </a:solidFill>
                <a:latin typeface="Aptos"/>
                <a:ea typeface="Lato"/>
                <a:cs typeface="Lato"/>
              </a:rPr>
              <a:t>Reducing storm response costs and improving reliability with undergrounding lines and storm hardening above ground lines </a:t>
            </a:r>
          </a:p>
          <a:p>
            <a:pPr marL="664845" lvl="1" indent="-207645">
              <a:lnSpc>
                <a:spcPct val="90000"/>
              </a:lnSpc>
              <a:spcBef>
                <a:spcPts val="1000"/>
              </a:spcBef>
              <a:buClr>
                <a:schemeClr val="accent2"/>
              </a:buClr>
              <a:buSzPct val="65000"/>
              <a:buFont typeface="Courier New"/>
              <a:buChar char="o"/>
            </a:pPr>
            <a:r>
              <a:rPr lang="en-US" sz="1600">
                <a:solidFill>
                  <a:schemeClr val="tx1"/>
                </a:solidFill>
                <a:latin typeface="Aptos"/>
                <a:ea typeface="Lato"/>
                <a:cs typeface="Lato"/>
              </a:rPr>
              <a:t>FY27 Rate Request includes additional resilience projects building on success of current work</a:t>
            </a:r>
          </a:p>
        </p:txBody>
      </p:sp>
      <p:pic>
        <p:nvPicPr>
          <p:cNvPr id="3" name="Google Shape;257;p26" descr="Text&#10;&#10;Description automatically generated">
            <a:extLst>
              <a:ext uri="{FF2B5EF4-FFF2-40B4-BE49-F238E27FC236}">
                <a16:creationId xmlns:a16="http://schemas.microsoft.com/office/drawing/2014/main" id="{2D7070C5-4262-C9FE-077A-F50F19EA95C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026263" y="6024170"/>
            <a:ext cx="1040914" cy="715627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9769B752-6DFE-3474-B266-FAD4B918074E}"/>
              </a:ext>
            </a:extLst>
          </p:cNvPr>
          <p:cNvSpPr>
            <a:spLocks noGrp="1"/>
          </p:cNvSpPr>
          <p:nvPr>
            <p:ph type="sldNum" idx="12"/>
          </p:nvPr>
        </p:nvSpPr>
        <p:spPr>
          <a:xfrm>
            <a:off x="-2241285" y="6273635"/>
            <a:ext cx="2743200" cy="365125"/>
          </a:xfrm>
        </p:spPr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E2F6C617-BF67-4463-B504-5D3374AC254B}" type="slidenum">
              <a:rPr lang="en-US" sz="1400" dirty="0">
                <a:latin typeface="Aptos"/>
              </a:rPr>
              <a:t>5</a:t>
            </a:fld>
            <a:endParaRPr lang="en-US" sz="1400">
              <a:latin typeface="Aptos"/>
            </a:endParaRPr>
          </a:p>
        </p:txBody>
      </p:sp>
      <p:pic>
        <p:nvPicPr>
          <p:cNvPr id="9" name="Picture 8" descr="A collage of multiple images of a map&#10;&#10;AI-generated content may be incorrect.">
            <a:extLst>
              <a:ext uri="{FF2B5EF4-FFF2-40B4-BE49-F238E27FC236}">
                <a16:creationId xmlns:a16="http://schemas.microsoft.com/office/drawing/2014/main" id="{763F0F2E-0A8F-74C0-E501-5DC7AA2F1F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9257" y="2280220"/>
            <a:ext cx="8885729" cy="43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353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>
          <a:extLst>
            <a:ext uri="{FF2B5EF4-FFF2-40B4-BE49-F238E27FC236}">
              <a16:creationId xmlns:a16="http://schemas.microsoft.com/office/drawing/2014/main" id="{7C7680DC-41DE-6CAB-6061-9B094F6EB1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3">
            <a:extLst>
              <a:ext uri="{FF2B5EF4-FFF2-40B4-BE49-F238E27FC236}">
                <a16:creationId xmlns:a16="http://schemas.microsoft.com/office/drawing/2014/main" id="{1C1BB94C-94F3-F75A-1E31-BF39F9C50D28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3">
            <a:extLst>
              <a:ext uri="{FF2B5EF4-FFF2-40B4-BE49-F238E27FC236}">
                <a16:creationId xmlns:a16="http://schemas.microsoft.com/office/drawing/2014/main" id="{A1011D51-6EB7-6CA2-9356-5598307D9024}"/>
              </a:ext>
            </a:extLst>
          </p:cNvPr>
          <p:cNvSpPr txBox="1"/>
          <p:nvPr/>
        </p:nvSpPr>
        <p:spPr>
          <a:xfrm>
            <a:off x="1797927" y="2512482"/>
            <a:ext cx="8560800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de-DE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1pPr>
            <a:lvl2pPr marL="609585" algn="l" rtl="0" fontAlgn="base">
              <a:spcBef>
                <a:spcPct val="0"/>
              </a:spcBef>
              <a:spcAft>
                <a:spcPct val="0"/>
              </a:spcAft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2pPr>
            <a:lvl3pPr marL="1219170" algn="l" rtl="0" fontAlgn="base">
              <a:spcBef>
                <a:spcPct val="0"/>
              </a:spcBef>
              <a:spcAft>
                <a:spcPct val="0"/>
              </a:spcAft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3pPr>
            <a:lvl4pPr marL="1828754" algn="l" rtl="0" fontAlgn="base">
              <a:spcBef>
                <a:spcPct val="0"/>
              </a:spcBef>
              <a:spcAft>
                <a:spcPct val="0"/>
              </a:spcAft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4pPr>
            <a:lvl5pPr marL="2438339" algn="l" rtl="0" fontAlgn="base">
              <a:spcBef>
                <a:spcPct val="0"/>
              </a:spcBef>
              <a:spcAft>
                <a:spcPct val="0"/>
              </a:spcAft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1733" b="1" kern="1200">
                <a:solidFill>
                  <a:schemeClr val="tx1"/>
                </a:solidFill>
                <a:latin typeface="Arial Narrow" charset="0"/>
                <a:ea typeface="+mn-ea"/>
                <a:cs typeface="+mn-cs"/>
              </a:defRPr>
            </a:lvl9pPr>
          </a:lstStyle>
          <a:p>
            <a:r>
              <a:rPr lang="en-US" sz="4000">
                <a:solidFill>
                  <a:schemeClr val="bg1"/>
                </a:solidFill>
                <a:latin typeface="Lato Black"/>
                <a:ea typeface="Lato Black"/>
                <a:cs typeface="Lato Black"/>
              </a:rPr>
              <a:t>Thank you!</a:t>
            </a:r>
          </a:p>
          <a:p>
            <a:endParaRPr lang="en-US" sz="1600">
              <a:solidFill>
                <a:schemeClr val="bg1"/>
              </a:solidFill>
              <a:latin typeface="Lato Black"/>
              <a:ea typeface="Lato Black"/>
              <a:cs typeface="Lato Black"/>
            </a:endParaRPr>
          </a:p>
          <a:p>
            <a:endParaRPr lang="en-US" sz="2400">
              <a:solidFill>
                <a:schemeClr val="lt1"/>
              </a:solidFill>
              <a:latin typeface="Lato"/>
              <a:ea typeface="Lato"/>
              <a:cs typeface="Lato"/>
            </a:endParaRPr>
          </a:p>
          <a:p>
            <a:endParaRPr lang="en-US" sz="1300">
              <a:solidFill>
                <a:schemeClr val="lt1"/>
              </a:solidFill>
              <a:latin typeface="Aptos" panose="020B0004020202020204"/>
              <a:ea typeface="Lato"/>
              <a:cs typeface="Lato"/>
            </a:endParaRPr>
          </a:p>
        </p:txBody>
      </p:sp>
      <p:cxnSp>
        <p:nvCxnSpPr>
          <p:cNvPr id="92" name="Google Shape;92;p13">
            <a:extLst>
              <a:ext uri="{FF2B5EF4-FFF2-40B4-BE49-F238E27FC236}">
                <a16:creationId xmlns:a16="http://schemas.microsoft.com/office/drawing/2014/main" id="{390E75BB-CDE5-1391-F153-705AEFB4B81B}"/>
              </a:ext>
            </a:extLst>
          </p:cNvPr>
          <p:cNvCxnSpPr/>
          <p:nvPr/>
        </p:nvCxnSpPr>
        <p:spPr>
          <a:xfrm>
            <a:off x="1908284" y="2375603"/>
            <a:ext cx="1615965" cy="0"/>
          </a:xfrm>
          <a:prstGeom prst="straightConnector1">
            <a:avLst/>
          </a:prstGeom>
          <a:noFill/>
          <a:ln w="12700" cap="flat" cmpd="sng">
            <a:solidFill>
              <a:srgbClr val="E97132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3" name="Google Shape;93;p13" descr="A picture containing text&#10;&#10;Description automatically generated">
            <a:extLst>
              <a:ext uri="{FF2B5EF4-FFF2-40B4-BE49-F238E27FC236}">
                <a16:creationId xmlns:a16="http://schemas.microsoft.com/office/drawing/2014/main" id="{16D522CD-DD16-D15F-F9FD-0A45136AAD0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07481" y="5698430"/>
            <a:ext cx="1157673" cy="7951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000531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5514a7a-cfd7-477e-b818-fa882b88b0f9">
      <Terms xmlns="http://schemas.microsoft.com/office/infopath/2007/PartnerControls"/>
    </lcf76f155ced4ddcb4097134ff3c332f>
    <TaxCatchAll xmlns="feff2d7e-1da6-4420-8a65-9ecaf7038d89" xsi:nil="true"/>
    <SharedWithUsers xmlns="feff2d7e-1da6-4420-8a65-9ecaf7038d89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50AEF4BD032B6409526B9F925BFD81E" ma:contentTypeVersion="15" ma:contentTypeDescription="Create a new document." ma:contentTypeScope="" ma:versionID="c3163a30cded8fda8606a2bac84822ef">
  <xsd:schema xmlns:xsd="http://www.w3.org/2001/XMLSchema" xmlns:xs="http://www.w3.org/2001/XMLSchema" xmlns:p="http://schemas.microsoft.com/office/2006/metadata/properties" xmlns:ns2="f5514a7a-cfd7-477e-b818-fa882b88b0f9" xmlns:ns3="feff2d7e-1da6-4420-8a65-9ecaf7038d89" targetNamespace="http://schemas.microsoft.com/office/2006/metadata/properties" ma:root="true" ma:fieldsID="48aecc86520585d5287a3148a2715351" ns2:_="" ns3:_="">
    <xsd:import namespace="f5514a7a-cfd7-477e-b818-fa882b88b0f9"/>
    <xsd:import namespace="feff2d7e-1da6-4420-8a65-9ecaf7038d8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5514a7a-cfd7-477e-b818-fa882b88b0f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8d842ec1-96f0-43e8-a481-6f608266b58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eff2d7e-1da6-4420-8a65-9ecaf7038d89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22627a19-482f-4da7-8e3a-4e17af52333a}" ma:internalName="TaxCatchAll" ma:showField="CatchAllData" ma:web="feff2d7e-1da6-4420-8a65-9ecaf7038d8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6B532512-BFBE-465B-89F1-DB4E8586B819}">
  <ds:schemaRefs>
    <ds:schemaRef ds:uri="8d7aa4b9-e242-4730-ab7e-a710d40f8f9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1B39D87-C5C0-4A5D-BDE9-F68934EDF5F2}"/>
</file>

<file path=customXml/itemProps3.xml><?xml version="1.0" encoding="utf-8"?>
<ds:datastoreItem xmlns:ds="http://schemas.openxmlformats.org/officeDocument/2006/customXml" ds:itemID="{D54405EF-E115-40B4-B659-EA013BB5762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6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Collins, Penny</dc:creator>
  <cp:revision>1</cp:revision>
  <dcterms:modified xsi:type="dcterms:W3CDTF">2026-03-05T20:48:33Z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0x010100F50AEF4BD032B6409526B9F925BFD81E</vt:lpwstr>
  </property>
  <property fmtid="{D5CDD505-2E9C-101B-9397-08002B2CF9AE}" pid="3" name="MediaServiceImageTags">
    <vt:lpwstr/>
  </property>
  <property fmtid="{D5CDD505-2E9C-101B-9397-08002B2CF9AE}" pid="4" name="Order">
    <vt:r8>289100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ComplianceAssetId">
    <vt:lpwstr/>
  </property>
  <property fmtid="{D5CDD505-2E9C-101B-9397-08002B2CF9AE}" pid="8" name="TemplateUrl">
    <vt:lpwstr/>
  </property>
  <property fmtid="{D5CDD505-2E9C-101B-9397-08002B2CF9AE}" pid="9" name="_ExtendedDescription">
    <vt:lpwstr/>
  </property>
  <property fmtid="{D5CDD505-2E9C-101B-9397-08002B2CF9AE}" pid="10" name="TriggerFlowInfo">
    <vt:lpwstr/>
  </property>
  <property fmtid="{D5CDD505-2E9C-101B-9397-08002B2CF9AE}" pid="11" name="_SourceUrl">
    <vt:lpwstr/>
  </property>
  <property fmtid="{D5CDD505-2E9C-101B-9397-08002B2CF9AE}" pid="12" name="_SharedFileIndex">
    <vt:lpwstr/>
  </property>
</Properties>
</file>